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42D"/>
    <a:srgbClr val="0046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01E58-348F-4DE1-A30C-BC305D382B6E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9980-D0A0-4B5E-987F-D85AD1C20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93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01E58-348F-4DE1-A30C-BC305D382B6E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9980-D0A0-4B5E-987F-D85AD1C20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61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01E58-348F-4DE1-A30C-BC305D382B6E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9980-D0A0-4B5E-987F-D85AD1C20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190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01E58-348F-4DE1-A30C-BC305D382B6E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9980-D0A0-4B5E-987F-D85AD1C20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762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01E58-348F-4DE1-A30C-BC305D382B6E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9980-D0A0-4B5E-987F-D85AD1C20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720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01E58-348F-4DE1-A30C-BC305D382B6E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9980-D0A0-4B5E-987F-D85AD1C20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297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01E58-348F-4DE1-A30C-BC305D382B6E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9980-D0A0-4B5E-987F-D85AD1C20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519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01E58-348F-4DE1-A30C-BC305D382B6E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9980-D0A0-4B5E-987F-D85AD1C20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619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01E58-348F-4DE1-A30C-BC305D382B6E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9980-D0A0-4B5E-987F-D85AD1C20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799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01E58-348F-4DE1-A30C-BC305D382B6E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9980-D0A0-4B5E-987F-D85AD1C20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598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01E58-348F-4DE1-A30C-BC305D382B6E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9980-D0A0-4B5E-987F-D85AD1C20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145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01E58-348F-4DE1-A30C-BC305D382B6E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89980-D0A0-4B5E-987F-D85AD1C20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453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5" y="705272"/>
            <a:ext cx="8431016" cy="527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ru-RU" b="1" dirty="0">
              <a:solidFill>
                <a:srgbClr val="FF0000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ru-RU" b="1" dirty="0">
              <a:solidFill>
                <a:srgbClr val="FF0000"/>
              </a:solidFill>
              <a:latin typeface="Comic Sans MS" pitchFamily="66" charset="0"/>
            </a:endParaRPr>
          </a:p>
          <a:p>
            <a:pPr marL="0" indent="0" algn="ctr">
              <a:buNone/>
            </a:pPr>
            <a:endParaRPr lang="ru-RU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642D"/>
                </a:solidFill>
                <a:latin typeface="Comic Sans MS" pitchFamily="66" charset="0"/>
              </a:rPr>
              <a:t>На конкурсно-танцевальную программу 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Comic Sans MS" pitchFamily="66" charset="0"/>
              </a:rPr>
              <a:t>«Здоровым быть - ЗДОРОВО!»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467A"/>
                </a:solidFill>
                <a:latin typeface="Comic Sans MS" pitchFamily="66" charset="0"/>
              </a:rPr>
              <a:t>Ждём вас в 16.00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467A"/>
                </a:solidFill>
                <a:latin typeface="Comic Sans MS" pitchFamily="66" charset="0"/>
              </a:rPr>
              <a:t>(актовый зал ЦДОД)</a:t>
            </a:r>
            <a:endParaRPr lang="ru-RU" b="1" dirty="0">
              <a:solidFill>
                <a:srgbClr val="00467A"/>
              </a:solidFill>
              <a:latin typeface="Comic Sans MS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Дорогие ребята!</a:t>
            </a:r>
            <a:b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Comic Sans MS" pitchFamily="66" charset="0"/>
              </a:rPr>
              <a:t>Приглашаем вас 5 ноября 2015 года</a:t>
            </a:r>
            <a:endParaRPr lang="ru-RU" sz="4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651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2832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21</Words>
  <Application>Microsoft Office PowerPoint</Application>
  <PresentationFormat>Экран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Дорогие ребята! Приглашаем вас 5 ноября 2015 года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Дорогие ребята!  Приглашаем вас увлекательно и  с пользой для здоровья принять участие в</dc:title>
  <dc:creator>Пользователь</dc:creator>
  <cp:lastModifiedBy>Пользователь</cp:lastModifiedBy>
  <cp:revision>5</cp:revision>
  <dcterms:created xsi:type="dcterms:W3CDTF">2015-10-29T08:20:59Z</dcterms:created>
  <dcterms:modified xsi:type="dcterms:W3CDTF">2015-10-29T09:04:50Z</dcterms:modified>
</cp:coreProperties>
</file>